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5143500" cx="9144000"/>
  <p:notesSz cx="6858000" cy="9144000"/>
  <p:embeddedFontLst>
    <p:embeddedFont>
      <p:font typeface="Helvetica Neue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HelveticaNeue-bold.fntdata"/><Relationship Id="rId25" Type="http://schemas.openxmlformats.org/officeDocument/2006/relationships/slide" Target="slides/slide20.xml"/><Relationship Id="rId120" Type="http://schemas.openxmlformats.org/officeDocument/2006/relationships/font" Target="fonts/HelveticaNeu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HelveticaNeue-boldItalic.fntdata"/><Relationship Id="rId122" Type="http://schemas.openxmlformats.org/officeDocument/2006/relationships/font" Target="fonts/HelveticaNeue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Shape 7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3.png"/><Relationship Id="rId4" Type="http://schemas.openxmlformats.org/officeDocument/2006/relationships/image" Target="../media/image149.png"/><Relationship Id="rId5" Type="http://schemas.openxmlformats.org/officeDocument/2006/relationships/image" Target="../media/image15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1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Relationship Id="rId4" Type="http://schemas.openxmlformats.org/officeDocument/2006/relationships/hyperlink" Target="https://github.com/yermilov/spock-tal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0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71.png"/><Relationship Id="rId8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Relationship Id="rId7" Type="http://schemas.openxmlformats.org/officeDocument/2006/relationships/image" Target="../media/image9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png"/><Relationship Id="rId4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3.png"/><Relationship Id="rId6" Type="http://schemas.openxmlformats.org/officeDocument/2006/relationships/image" Target="../media/image1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9.png"/><Relationship Id="rId6" Type="http://schemas.openxmlformats.org/officeDocument/2006/relationships/image" Target="../media/image1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1.png"/><Relationship Id="rId4" Type="http://schemas.openxmlformats.org/officeDocument/2006/relationships/image" Target="../media/image115.png"/><Relationship Id="rId5" Type="http://schemas.openxmlformats.org/officeDocument/2006/relationships/image" Target="../media/image111.png"/><Relationship Id="rId6" Type="http://schemas.openxmlformats.org/officeDocument/2006/relationships/image" Target="../media/image11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Relationship Id="rId5" Type="http://schemas.openxmlformats.org/officeDocument/2006/relationships/image" Target="../media/image113.png"/><Relationship Id="rId6" Type="http://schemas.openxmlformats.org/officeDocument/2006/relationships/image" Target="../media/image11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73" y="1111375"/>
            <a:ext cx="3460374" cy="38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009" y="703375"/>
            <a:ext cx="2429547" cy="38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Shape 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Shape 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Shape 82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Shape 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Shape 838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Shape 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864" name="Shape 8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Shape 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Shape 876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0D03">
            <a:alpha val="95000"/>
          </a:srgbClr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Shape 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hape 8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Shape 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Shape 906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Shape 159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60" name="Shape 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89" name="Shape 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4" name="Shape 254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2126950" y="1017725"/>
            <a:ext cx="655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2546900" y="4446450"/>
            <a:ext cx="31518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2113575" y="1124750"/>
            <a:ext cx="655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473325" y="4526725"/>
            <a:ext cx="3138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92" name="Shape 292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Shape 308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09" name="Shape 3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Shape 310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Shape 311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2" name="Shape 4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Shape 41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4" name="Shape 4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2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6" name="Shape 4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4" name="Shape 4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Shape 45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9" name="Shape 4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Shape 502"/>
          <p:cNvCxnSpPr/>
          <p:nvPr/>
        </p:nvCxnSpPr>
        <p:spPr>
          <a:xfrm>
            <a:off x="3284050" y="2862725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3" name="Shape 503"/>
          <p:cNvCxnSpPr/>
          <p:nvPr/>
        </p:nvCxnSpPr>
        <p:spPr>
          <a:xfrm>
            <a:off x="761050" y="3657225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4" name="Shape 504"/>
          <p:cNvSpPr/>
          <p:nvPr/>
        </p:nvSpPr>
        <p:spPr>
          <a:xfrm>
            <a:off x="682200" y="3084500"/>
            <a:ext cx="662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Shape 554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Shape 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Shape 6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Shape 662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69" name="Shape 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Shape 6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7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82" name="Shape 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00" name="Shape 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24" name="Shape 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1666875"/>
            <a:ext cx="4086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30" name="Shape 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" y="1676400"/>
            <a:ext cx="8391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36" name="Shape 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700212"/>
            <a:ext cx="8915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0612"/>
            <a:ext cx="9124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8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048"/>
            <a:ext cx="9144000" cy="278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37" y="1757362"/>
            <a:ext cx="4276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" y="1160587"/>
            <a:ext cx="86963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Shape 790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Shape 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Shape 8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Shape 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